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1" r:id="rId6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270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6DFDA-9B2D-4E59-8EE0-329F760B097A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790F-CE9F-4D30-8CFC-9C4B39329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341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6DFDA-9B2D-4E59-8EE0-329F760B097A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790F-CE9F-4D30-8CFC-9C4B39329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68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6DFDA-9B2D-4E59-8EE0-329F760B097A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790F-CE9F-4D30-8CFC-9C4B39329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429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6DFDA-9B2D-4E59-8EE0-329F760B097A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790F-CE9F-4D30-8CFC-9C4B39329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989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6DFDA-9B2D-4E59-8EE0-329F760B097A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790F-CE9F-4D30-8CFC-9C4B39329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166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6DFDA-9B2D-4E59-8EE0-329F760B097A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790F-CE9F-4D30-8CFC-9C4B39329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931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6DFDA-9B2D-4E59-8EE0-329F760B097A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790F-CE9F-4D30-8CFC-9C4B39329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777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6DFDA-9B2D-4E59-8EE0-329F760B097A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790F-CE9F-4D30-8CFC-9C4B39329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622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6DFDA-9B2D-4E59-8EE0-329F760B097A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790F-CE9F-4D30-8CFC-9C4B39329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128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6DFDA-9B2D-4E59-8EE0-329F760B097A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790F-CE9F-4D30-8CFC-9C4B39329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834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6DFDA-9B2D-4E59-8EE0-329F760B097A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790F-CE9F-4D30-8CFC-9C4B39329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944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6DFDA-9B2D-4E59-8EE0-329F760B097A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2790F-CE9F-4D30-8CFC-9C4B39329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784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38654" y="211015"/>
            <a:ext cx="9129346" cy="1213337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Маркировка товаров народного потребления, каковы реальные затраты и за чей счет?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другие Проблемы в легкой промышленности создаваемые введением цифрового маркирования товаров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3338" y="1424353"/>
            <a:ext cx="9454662" cy="5231423"/>
          </a:xfrm>
        </p:spPr>
        <p:txBody>
          <a:bodyPr/>
          <a:lstStyle/>
          <a:p>
            <a:pPr algn="l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НИФИ МИНФИНА РОССИИ проведенные в 2020 году показали, что введение тотального цифрового маркирования товаров приведет к негативным экономическим эффектам как для бизнеса (через увеличение издержек) так и потребителей (через рост цен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l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особой группе риска будет находиться малый бизнес, не обладающий достаточными финансовыми ресурсами. В результате доля малого бизнеса в экономике будет снижаться. 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Последствия от введения цифрового маркирования товаров народного потребления в год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1,5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трлн.руб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составят затраты бизнеса при тотальном маркировании всех товаров       народного потребления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 тыс. предприятий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столкнутся с экономическими трудностями, что отразиться          на их финансовом положении и перспективах работы на товарных рынках </a:t>
            </a:r>
          </a:p>
          <a:p>
            <a:pPr algn="l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5,4 %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составит средний вклад в рост цен на товары народного потребления на продовольственном и непродовольственном рынках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  <a:p>
            <a:pPr algn="l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Исследования НИФИ МИНФИНА РОССИИ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6306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445" y="149469"/>
            <a:ext cx="9120555" cy="703385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проблемы для предприятий создаваемые введением маркирования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6769" y="852854"/>
            <a:ext cx="9261231" cy="5565531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Существенное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увеличение не оправданных финансовых затрат.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специализированного оборудования; приобретение цифровой марки у оператора; операционные расходы, связанные с обслуживанием системы маркировки (обучение персонала, расходы на бизнес-процессы, контроль и управление, подключение ГИС КМ), нанесение физических кодов (особенно при импорте продукции).</a:t>
            </a:r>
          </a:p>
          <a:p>
            <a:pPr marL="457200" indent="-457200" algn="l">
              <a:buAutoNum type="arabicPeriod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нанимать дополнительных сотрудников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работы с кодами, которые не дают дополнительный КПД для самого предприятия. Первая проблемы где найти этих сотрудников, затем обучить и опять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оплату труда и оснащение рабочего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места.</a:t>
            </a:r>
          </a:p>
          <a:p>
            <a:pPr marL="457200" lvl="0" indent="-457200" algn="l">
              <a:buFont typeface="Arial" panose="020B0604020202020204" pitchFamily="34" charset="0"/>
              <a:buAutoNum type="arabicPeriod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временного интервала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любом этапе работы с маркированным товаром, начиная с описания товара в системе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GS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  получения кода при производстве, последующей оптовой и розничной продажи. Что тормозит уже налаженные процессы и как следствие сокращает объем обрабатываемой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и доходность компании. </a:t>
            </a:r>
          </a:p>
          <a:p>
            <a:pPr lvl="0" algn="l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AutoNum type="arabicPeriod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AutoNum type="arabicPeriod"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661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71500"/>
            <a:ext cx="10515600" cy="5605463"/>
          </a:xfrm>
        </p:spPr>
        <p:txBody>
          <a:bodyPr>
            <a:normAutofit fontScale="25000" lnSpcReduction="20000"/>
          </a:bodyPr>
          <a:lstStyle/>
          <a:p>
            <a:pPr marL="457200" lvl="1" indent="0">
              <a:lnSpc>
                <a:spcPct val="120000"/>
              </a:lnSpc>
              <a:buNone/>
            </a:pPr>
            <a:endParaRPr lang="ru-RU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Все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оборота маркированной продукции работают в обязательных Электронных Системах. (Честный знак; ЭДО; ЭЦП). 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сбоях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ошибках на любом уровне ведет к 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остановке продажи или замедлению процесса продажи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товара, что приводит к упущенной выгоде. Сейчас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планируемым внедрение Системы запреты продаж, этот вопрос особенно актуален. </a:t>
            </a:r>
            <a:endParaRPr lang="ru-RU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Часто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меняющиеся элементы систем работы с маркированными товарами, влекут за собой необходимость 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доработок программного обеспечения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внесение изменений в систему работы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предприяётий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Усложнение 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с возвратами от покупателей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Восстановление или получение нового кода, нанесение новой маркировки занимаем время, сопровождается дополнительными тратами и отвлекает предприятия от  основной работы.</a:t>
            </a:r>
            <a:endParaRPr lang="en-US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Колоссальный объем работы и затрат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связанны с маркировкой остатков товаров легкой промышленности к </a:t>
            </a:r>
            <a:r>
              <a:rPr lang="ru-RU" sz="8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01.04.2024 году.</a:t>
            </a:r>
            <a:endParaRPr lang="ru-RU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endParaRPr lang="ru-RU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endParaRPr lang="ru-RU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endParaRPr lang="ru-RU" sz="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ru-RU" dirty="0" smtClean="0"/>
          </a:p>
          <a:p>
            <a:pPr marL="0" lvl="0" indent="0">
              <a:buNone/>
            </a:pPr>
            <a:endParaRPr lang="ru-RU" dirty="0"/>
          </a:p>
          <a:p>
            <a:pPr marL="0" lv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168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8892" y="325315"/>
            <a:ext cx="10544908" cy="58516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сегодня, со всеми перечисленными выше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проблемами сталкиваются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только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Добросовестные предприятия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приведет к закрытию части предприятий малого бизнеса, которые не смогут работать с маркированной продукцией из-за дополнительных расходов и сложности работы с маркированным товаром</a:t>
            </a:r>
          </a:p>
          <a:p>
            <a:pPr marL="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не легально ввозимой продукции не сокращается, рынки продолжают беспрепятственно торговать товарами без кодов Маркировки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Добросовестных предприятие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происходит неизбежный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рост цен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сокращение прибыльности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бизнеса и Российские товары легкой промышленности становятся еще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конкурентно способными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 главный принцип информационной системы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Она не нужна никому из тех, кого обязали в ней участвовать — ни производителям, ни торговцам, ни покупателям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них она представляет исключительно непонятную и раздражающую нагрузку.                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Давайте признаемся, что перед нами не что иное, как косвенное налогообложение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260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Наши предложения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Приостановить действие Постановления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Привательства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РФ №1899 от 23.11.2023 года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систему компенсаций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понесенных расходов предпринимателями на внедрение и использование системы Маркировки, т.к. доход от проделанной работы предпринимателями получает государство в виде дополнительных сборов и налогов.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17973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1517</TotalTime>
  <Words>572</Words>
  <Application>Microsoft Office PowerPoint</Application>
  <PresentationFormat>Произвольный</PresentationFormat>
  <Paragraphs>43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Маркировка товаров народного потребления, каковы реальные затраты и за чей счет? и другие Проблемы в легкой промышленности создаваемые введением цифрового маркирования товаров</vt:lpstr>
      <vt:lpstr>Основные проблемы для предприятий создаваемые введением маркирования</vt:lpstr>
      <vt:lpstr>Презентация PowerPoint</vt:lpstr>
      <vt:lpstr>Презентация PowerPoint</vt:lpstr>
      <vt:lpstr>Наши предложения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в легкой промышленности создаваемые введением цифрового маркирования товаров</dc:title>
  <dc:creator>Ирина Анатольевна Миронова</dc:creator>
  <cp:lastModifiedBy>Пользователь Windows</cp:lastModifiedBy>
  <cp:revision>29</cp:revision>
  <cp:lastPrinted>2023-12-15T12:23:50Z</cp:lastPrinted>
  <dcterms:created xsi:type="dcterms:W3CDTF">2023-12-14T11:14:33Z</dcterms:created>
  <dcterms:modified xsi:type="dcterms:W3CDTF">2023-12-19T08:07:40Z</dcterms:modified>
</cp:coreProperties>
</file>